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61"/>
    <p:restoredTop sz="94647"/>
  </p:normalViewPr>
  <p:slideViewPr>
    <p:cSldViewPr snapToGrid="0" snapToObjects="1">
      <p:cViewPr varScale="1">
        <p:scale>
          <a:sx n="117" d="100"/>
          <a:sy n="117" d="100"/>
        </p:scale>
        <p:origin x="18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5943-7B80-1E4B-85F9-B5EDA8FF1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78236-97AE-4846-9BEB-6FCE4A5FA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10F5C-F031-C14B-B811-D2C260BD7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2D54-7E9B-4246-A135-1CFD37188BB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3C0DA-F811-934C-A42B-EE914C6B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9786E-C52F-C448-8D32-417CEE85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AF554-9DAA-A84E-A7E1-CA5D1F048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A17C-6E33-C945-AF50-903A6D12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D15D0-E6DB-FF4C-985A-E06C460DB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4C534-1408-0243-82FE-A7FBD6E73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2D54-7E9B-4246-A135-1CFD37188BB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AD478-2EC2-0442-8F18-B9FB295F1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468B3-CFD8-1B4E-ACC0-1C59E6E0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AF554-9DAA-A84E-A7E1-CA5D1F048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6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9836E0-2A8F-4C4E-AE92-A7197C927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FC580-61C5-7149-980D-F53F03275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066B5-DD22-B74E-8829-3FE5700C0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2D54-7E9B-4246-A135-1CFD37188BB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DDA63-80B9-BA46-87AA-953A09136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7CD42-B568-DD43-BB42-9E0F2E4B1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AF554-9DAA-A84E-A7E1-CA5D1F048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80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244E4-7141-CF41-BE7E-6EF72597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69EC6-4435-0642-9686-FF14FAA82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84864-8AE0-6B43-9735-763C8A92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2D54-7E9B-4246-A135-1CFD37188BB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69F6F-D693-C14C-9C04-97BBFC91E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3D23E-BDC5-0142-9109-3EFC768E3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AF554-9DAA-A84E-A7E1-CA5D1F048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7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F6E05-6592-584E-B127-65AC7B2A5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C97A-7755-7E44-8334-70426F6C5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82D17-9D08-9841-B714-2B6069507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2D54-7E9B-4246-A135-1CFD37188BB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4CCFB-4C85-984F-AA03-5BBDD172E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72391-2D56-714B-9D90-0ADB1A8E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AF554-9DAA-A84E-A7E1-CA5D1F048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98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BAC38-2C7C-FE44-894E-EA0208D5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89153-7024-2442-87E5-EEB95A42E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9661C-66CF-7F41-B87B-7A850C412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C8B3C-7832-FC44-915F-09E4DA1DC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2D54-7E9B-4246-A135-1CFD37188BB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7846F-2BAD-744D-B56E-084FA656C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360AB-58B6-A84E-A499-72630BC8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AF554-9DAA-A84E-A7E1-CA5D1F048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55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09B1-8512-D149-AC36-057E8749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D6A67-CC3D-7847-A704-8735ABFCD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3D53BD-C0A1-554A-B177-3BB1A51F3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38C950-BBD4-5849-97A3-AC3A2EBF2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C92242-4105-524D-B155-B18561B739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63605A-3E9A-3843-9959-F9B6B247F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2D54-7E9B-4246-A135-1CFD37188BB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F08028-0BBC-CE4C-8366-C8F42682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875742-4D77-8F47-A106-0E653513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AF554-9DAA-A84E-A7E1-CA5D1F048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16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A11E-9707-984A-A11C-C6C93F69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650E5E-22B4-E446-A77B-6DD4BD663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2D54-7E9B-4246-A135-1CFD37188BB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964D1-5C41-4C4C-97AC-461E4942F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9E755-3DC6-D243-90B0-8A6AC34A9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AF554-9DAA-A84E-A7E1-CA5D1F048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6B3594-540F-D24D-914E-BFFD2A2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2D54-7E9B-4246-A135-1CFD37188BB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37212-8E51-B444-9F64-C8946456B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A0F15-4748-D24A-925D-16B604F53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AF554-9DAA-A84E-A7E1-CA5D1F048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31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D9C4E-C937-584E-AE36-963233BEB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10912-FFAD-6F47-B54F-0267A79EB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C615FD-21F9-964F-A85C-7F04E4127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5A30E-B0B5-9643-8FC4-60E9E919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2D54-7E9B-4246-A135-1CFD37188BB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8FB83-0776-BA40-96AF-4842789EC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4AE16-89D7-EC45-86DD-C0176CE2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AF554-9DAA-A84E-A7E1-CA5D1F048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0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EB0B5-8F1B-8B43-BB24-015734FA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26192B-9A45-404E-8013-143B3FD116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C0E05-500B-A148-8ACF-8F01DCA50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3B4F8-BF0D-0440-99CA-7E5511E7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2D54-7E9B-4246-A135-1CFD37188BB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2BBE2-E2C0-B241-B7E4-4F3CE9B75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C48D5-FF93-2442-B28E-ACB99D72C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AF554-9DAA-A84E-A7E1-CA5D1F048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84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CC7549-80DE-7D4F-AB15-E4E6E3BD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E5AA5-5AC9-FB49-BC30-C71B9DEA3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CFF00-EB95-EA4F-B6BA-59F74347ED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02D54-7E9B-4246-A135-1CFD37188BBB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CA23F-56C4-D140-B308-09E09C759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74488-867F-034B-9776-7CED69C6B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AF554-9DAA-A84E-A7E1-CA5D1F048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3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8CE5-0699-2C46-B056-3106010F3F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HMMs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176CB-9519-234C-A888-A9F5B86E56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3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5A3A2-20E3-0A4F-ACB6-FE2BC26B1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9B5D29C-8651-2846-A2E9-23E0C5B029FC}"/>
              </a:ext>
            </a:extLst>
          </p:cNvPr>
          <p:cNvSpPr/>
          <p:nvPr/>
        </p:nvSpPr>
        <p:spPr>
          <a:xfrm>
            <a:off x="2082800" y="2616199"/>
            <a:ext cx="1303866" cy="110066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594476-53FE-0F44-9412-D360032A5820}"/>
              </a:ext>
            </a:extLst>
          </p:cNvPr>
          <p:cNvSpPr/>
          <p:nvPr/>
        </p:nvSpPr>
        <p:spPr>
          <a:xfrm>
            <a:off x="4859867" y="2616198"/>
            <a:ext cx="1303866" cy="110066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Mild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C9E205-E6E6-8141-B21D-3533649B6E53}"/>
              </a:ext>
            </a:extLst>
          </p:cNvPr>
          <p:cNvSpPr/>
          <p:nvPr/>
        </p:nvSpPr>
        <p:spPr>
          <a:xfrm>
            <a:off x="7636934" y="2616198"/>
            <a:ext cx="1303866" cy="110066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Cold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A5AD4-731B-6241-963B-CE692C2A0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49" y="4642377"/>
            <a:ext cx="647700" cy="1295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4B30FB-0B94-BC42-A191-DB8A5405D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267" y="4642375"/>
            <a:ext cx="601134" cy="1202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3C2137-4F0C-BE4B-BFAA-B66E43565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750" y="4509027"/>
            <a:ext cx="1562100" cy="15621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D79A62-792B-404D-99EE-47F4B7E739B3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3386666" y="3166532"/>
            <a:ext cx="147320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F0F005-9525-5C42-AAB2-764663410772}"/>
              </a:ext>
            </a:extLst>
          </p:cNvPr>
          <p:cNvCxnSpPr/>
          <p:nvPr/>
        </p:nvCxnSpPr>
        <p:spPr>
          <a:xfrm flipV="1">
            <a:off x="6163733" y="3166531"/>
            <a:ext cx="147320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30BD5B-19ED-C246-A3C7-DD54B2CD5456}"/>
              </a:ext>
            </a:extLst>
          </p:cNvPr>
          <p:cNvCxnSpPr>
            <a:cxnSpLocks/>
          </p:cNvCxnSpPr>
          <p:nvPr/>
        </p:nvCxnSpPr>
        <p:spPr>
          <a:xfrm flipH="1">
            <a:off x="2662765" y="3716865"/>
            <a:ext cx="1" cy="8551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11DB94-FC33-B140-A518-AA3698050C1E}"/>
              </a:ext>
            </a:extLst>
          </p:cNvPr>
          <p:cNvCxnSpPr>
            <a:cxnSpLocks/>
          </p:cNvCxnSpPr>
          <p:nvPr/>
        </p:nvCxnSpPr>
        <p:spPr>
          <a:xfrm flipH="1">
            <a:off x="5469464" y="3691463"/>
            <a:ext cx="1" cy="8551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947F8C-002D-0E4B-9660-EBB9F738CE59}"/>
              </a:ext>
            </a:extLst>
          </p:cNvPr>
          <p:cNvCxnSpPr>
            <a:cxnSpLocks/>
          </p:cNvCxnSpPr>
          <p:nvPr/>
        </p:nvCxnSpPr>
        <p:spPr>
          <a:xfrm flipH="1">
            <a:off x="8288867" y="3716865"/>
            <a:ext cx="1" cy="8551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ADDF3BC-F52F-DB4F-8619-C71F6E87F405}"/>
              </a:ext>
            </a:extLst>
          </p:cNvPr>
          <p:cNvSpPr txBox="1"/>
          <p:nvPr/>
        </p:nvSpPr>
        <p:spPr>
          <a:xfrm>
            <a:off x="1032504" y="3011197"/>
            <a:ext cx="161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Weather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E4B449-8BB6-2A4B-BC39-D7AFE811E104}"/>
              </a:ext>
            </a:extLst>
          </p:cNvPr>
          <p:cNvSpPr txBox="1"/>
          <p:nvPr/>
        </p:nvSpPr>
        <p:spPr>
          <a:xfrm>
            <a:off x="984142" y="4978037"/>
            <a:ext cx="161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Clothing</a:t>
            </a:r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B75563-39C1-3B4A-B1D4-7E7E460D5428}"/>
              </a:ext>
            </a:extLst>
          </p:cNvPr>
          <p:cNvSpPr txBox="1"/>
          <p:nvPr/>
        </p:nvSpPr>
        <p:spPr>
          <a:xfrm>
            <a:off x="385468" y="2553067"/>
            <a:ext cx="99822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rgbClr val="FF0000">
                    <a:alpha val="43000"/>
                  </a:srgbClr>
                </a:solidFill>
              </a:rPr>
              <a:t>HIDDEN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9A0F57-4A6E-F74D-B8A9-B05B8BAE54F3}"/>
              </a:ext>
            </a:extLst>
          </p:cNvPr>
          <p:cNvSpPr txBox="1"/>
          <p:nvPr/>
        </p:nvSpPr>
        <p:spPr>
          <a:xfrm>
            <a:off x="385469" y="4519907"/>
            <a:ext cx="99822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4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rgbClr val="FF0000">
                    <a:alpha val="43000"/>
                  </a:srgbClr>
                </a:solidFill>
              </a:rPr>
              <a:t>OBSERVED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75722EA-5FAF-9C48-82F7-54CB74615EC8}"/>
              </a:ext>
            </a:extLst>
          </p:cNvPr>
          <p:cNvCxnSpPr/>
          <p:nvPr/>
        </p:nvCxnSpPr>
        <p:spPr>
          <a:xfrm>
            <a:off x="1032504" y="6215865"/>
            <a:ext cx="823478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B1D60E7-7172-234B-A052-D1293A7FEF40}"/>
              </a:ext>
            </a:extLst>
          </p:cNvPr>
          <p:cNvSpPr txBox="1"/>
          <p:nvPr/>
        </p:nvSpPr>
        <p:spPr>
          <a:xfrm>
            <a:off x="2082800" y="6273437"/>
            <a:ext cx="148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Previous Day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450B9C-1BF8-9841-B80D-EA17F8A2A40E}"/>
              </a:ext>
            </a:extLst>
          </p:cNvPr>
          <p:cNvSpPr txBox="1"/>
          <p:nvPr/>
        </p:nvSpPr>
        <p:spPr>
          <a:xfrm>
            <a:off x="4859867" y="6272760"/>
            <a:ext cx="148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Day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8D732A-B23A-994F-B831-34A95F856356}"/>
              </a:ext>
            </a:extLst>
          </p:cNvPr>
          <p:cNvSpPr txBox="1"/>
          <p:nvPr/>
        </p:nvSpPr>
        <p:spPr>
          <a:xfrm>
            <a:off x="7636934" y="6272760"/>
            <a:ext cx="148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Next Day</a:t>
            </a:r>
          </a:p>
        </p:txBody>
      </p:sp>
    </p:spTree>
    <p:extLst>
      <p:ext uri="{BB962C8B-B14F-4D97-AF65-F5344CB8AC3E}">
        <p14:creationId xmlns:p14="http://schemas.microsoft.com/office/powerpoint/2010/main" val="178392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59526D-305C-514D-8C0D-CFFC09B6F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662117"/>
              </p:ext>
            </p:extLst>
          </p:nvPr>
        </p:nvGraphicFramePr>
        <p:xfrm>
          <a:off x="3196287" y="2373545"/>
          <a:ext cx="4040028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0007">
                  <a:extLst>
                    <a:ext uri="{9D8B030D-6E8A-4147-A177-3AD203B41FA5}">
                      <a16:colId xmlns:a16="http://schemas.microsoft.com/office/drawing/2014/main" val="387318615"/>
                    </a:ext>
                  </a:extLst>
                </a:gridCol>
                <a:gridCol w="1010007">
                  <a:extLst>
                    <a:ext uri="{9D8B030D-6E8A-4147-A177-3AD203B41FA5}">
                      <a16:colId xmlns:a16="http://schemas.microsoft.com/office/drawing/2014/main" val="2307707742"/>
                    </a:ext>
                  </a:extLst>
                </a:gridCol>
                <a:gridCol w="1010007">
                  <a:extLst>
                    <a:ext uri="{9D8B030D-6E8A-4147-A177-3AD203B41FA5}">
                      <a16:colId xmlns:a16="http://schemas.microsoft.com/office/drawing/2014/main" val="751868061"/>
                    </a:ext>
                  </a:extLst>
                </a:gridCol>
                <a:gridCol w="1010007">
                  <a:extLst>
                    <a:ext uri="{9D8B030D-6E8A-4147-A177-3AD203B41FA5}">
                      <a16:colId xmlns:a16="http://schemas.microsoft.com/office/drawing/2014/main" val="1230453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858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Hot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7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1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83371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29CE3B-5B33-864F-9B79-5B9A3770D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37557"/>
              </p:ext>
            </p:extLst>
          </p:nvPr>
        </p:nvGraphicFramePr>
        <p:xfrm>
          <a:off x="7686379" y="2373545"/>
          <a:ext cx="4017196" cy="2021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92494">
                  <a:extLst>
                    <a:ext uri="{9D8B030D-6E8A-4147-A177-3AD203B41FA5}">
                      <a16:colId xmlns:a16="http://schemas.microsoft.com/office/drawing/2014/main" val="387318615"/>
                    </a:ext>
                  </a:extLst>
                </a:gridCol>
                <a:gridCol w="801385">
                  <a:extLst>
                    <a:ext uri="{9D8B030D-6E8A-4147-A177-3AD203B41FA5}">
                      <a16:colId xmlns:a16="http://schemas.microsoft.com/office/drawing/2014/main" val="2307707742"/>
                    </a:ext>
                  </a:extLst>
                </a:gridCol>
                <a:gridCol w="719191">
                  <a:extLst>
                    <a:ext uri="{9D8B030D-6E8A-4147-A177-3AD203B41FA5}">
                      <a16:colId xmlns:a16="http://schemas.microsoft.com/office/drawing/2014/main" val="751868061"/>
                    </a:ext>
                  </a:extLst>
                </a:gridCol>
                <a:gridCol w="904126">
                  <a:extLst>
                    <a:ext uri="{9D8B030D-6E8A-4147-A177-3AD203B41FA5}">
                      <a16:colId xmlns:a16="http://schemas.microsoft.com/office/drawing/2014/main" val="1230453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858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Casual Wear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7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Semi Casual Wear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1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Winter apparel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83371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A6FCE6-9260-4848-BEA6-4D5643EC8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745690"/>
              </p:ext>
            </p:extLst>
          </p:nvPr>
        </p:nvGraphicFramePr>
        <p:xfrm>
          <a:off x="568671" y="2345766"/>
          <a:ext cx="2020014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0007">
                  <a:extLst>
                    <a:ext uri="{9D8B030D-6E8A-4147-A177-3AD203B41FA5}">
                      <a16:colId xmlns:a16="http://schemas.microsoft.com/office/drawing/2014/main" val="387318615"/>
                    </a:ext>
                  </a:extLst>
                </a:gridCol>
                <a:gridCol w="1010007">
                  <a:extLst>
                    <a:ext uri="{9D8B030D-6E8A-4147-A177-3AD203B41FA5}">
                      <a16:colId xmlns:a16="http://schemas.microsoft.com/office/drawing/2014/main" val="2307707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Hot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7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1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8337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4A57A58-CA9F-F94F-85C0-7367D16358D7}"/>
              </a:ext>
            </a:extLst>
          </p:cNvPr>
          <p:cNvSpPr txBox="1"/>
          <p:nvPr/>
        </p:nvSpPr>
        <p:spPr>
          <a:xfrm>
            <a:off x="1014575" y="1838170"/>
            <a:ext cx="148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36EA8-0582-A046-A6D4-51E062C64D7D}"/>
              </a:ext>
            </a:extLst>
          </p:cNvPr>
          <p:cNvSpPr txBox="1"/>
          <p:nvPr/>
        </p:nvSpPr>
        <p:spPr>
          <a:xfrm>
            <a:off x="4593838" y="1838170"/>
            <a:ext cx="148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05FE1-D17B-3142-B88D-C4EDADB1DC2A}"/>
              </a:ext>
            </a:extLst>
          </p:cNvPr>
          <p:cNvSpPr txBox="1"/>
          <p:nvPr/>
        </p:nvSpPr>
        <p:spPr>
          <a:xfrm>
            <a:off x="9046198" y="1838170"/>
            <a:ext cx="148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Emissions</a:t>
            </a:r>
          </a:p>
        </p:txBody>
      </p:sp>
    </p:spTree>
    <p:extLst>
      <p:ext uri="{BB962C8B-B14F-4D97-AF65-F5344CB8AC3E}">
        <p14:creationId xmlns:p14="http://schemas.microsoft.com/office/powerpoint/2010/main" val="22734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36E263-5A61-2F4B-A1E0-DCB35E9BD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15573"/>
              </p:ext>
            </p:extLst>
          </p:nvPr>
        </p:nvGraphicFramePr>
        <p:xfrm>
          <a:off x="557784" y="2436245"/>
          <a:ext cx="4003329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05702">
                  <a:extLst>
                    <a:ext uri="{9D8B030D-6E8A-4147-A177-3AD203B41FA5}">
                      <a16:colId xmlns:a16="http://schemas.microsoft.com/office/drawing/2014/main" val="387318615"/>
                    </a:ext>
                  </a:extLst>
                </a:gridCol>
                <a:gridCol w="1382485">
                  <a:extLst>
                    <a:ext uri="{9D8B030D-6E8A-4147-A177-3AD203B41FA5}">
                      <a16:colId xmlns:a16="http://schemas.microsoft.com/office/drawing/2014/main" val="2307707742"/>
                    </a:ext>
                  </a:extLst>
                </a:gridCol>
                <a:gridCol w="1415142">
                  <a:extLst>
                    <a:ext uri="{9D8B030D-6E8A-4147-A177-3AD203B41FA5}">
                      <a16:colId xmlns:a16="http://schemas.microsoft.com/office/drawing/2014/main" val="751868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State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State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858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State 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P(A/A)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P(B/A)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7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State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P(A/B)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P(B/B)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1042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364A77-882A-3045-BF5D-BB4CA7ECB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016397"/>
              </p:ext>
            </p:extLst>
          </p:nvPr>
        </p:nvGraphicFramePr>
        <p:xfrm>
          <a:off x="557785" y="995938"/>
          <a:ext cx="2130986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57471">
                  <a:extLst>
                    <a:ext uri="{9D8B030D-6E8A-4147-A177-3AD203B41FA5}">
                      <a16:colId xmlns:a16="http://schemas.microsoft.com/office/drawing/2014/main" val="387318615"/>
                    </a:ext>
                  </a:extLst>
                </a:gridCol>
                <a:gridCol w="973515">
                  <a:extLst>
                    <a:ext uri="{9D8B030D-6E8A-4147-A177-3AD203B41FA5}">
                      <a16:colId xmlns:a16="http://schemas.microsoft.com/office/drawing/2014/main" val="2307707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State 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P(A)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7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State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P(B)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104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C9D53BD-77B8-D44A-ABF1-4FD105AEC39C}"/>
              </a:ext>
            </a:extLst>
          </p:cNvPr>
          <p:cNvSpPr txBox="1"/>
          <p:nvPr/>
        </p:nvSpPr>
        <p:spPr>
          <a:xfrm>
            <a:off x="515548" y="625003"/>
            <a:ext cx="148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47CF36-2178-B142-BB0E-04B21879ECBE}"/>
              </a:ext>
            </a:extLst>
          </p:cNvPr>
          <p:cNvSpPr txBox="1"/>
          <p:nvPr/>
        </p:nvSpPr>
        <p:spPr>
          <a:xfrm>
            <a:off x="515548" y="2052660"/>
            <a:ext cx="148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DAD71-F222-7E46-A2FC-E7BAC97E6F5E}"/>
              </a:ext>
            </a:extLst>
          </p:cNvPr>
          <p:cNvSpPr txBox="1"/>
          <p:nvPr/>
        </p:nvSpPr>
        <p:spPr>
          <a:xfrm>
            <a:off x="474022" y="3834817"/>
            <a:ext cx="148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Emissions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F576C8D-2483-E049-A8FC-63FF12455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922076"/>
              </p:ext>
            </p:extLst>
          </p:nvPr>
        </p:nvGraphicFramePr>
        <p:xfrm>
          <a:off x="557784" y="4247392"/>
          <a:ext cx="4547616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60130">
                  <a:extLst>
                    <a:ext uri="{9D8B030D-6E8A-4147-A177-3AD203B41FA5}">
                      <a16:colId xmlns:a16="http://schemas.microsoft.com/office/drawing/2014/main" val="387318615"/>
                    </a:ext>
                  </a:extLst>
                </a:gridCol>
                <a:gridCol w="1679943">
                  <a:extLst>
                    <a:ext uri="{9D8B030D-6E8A-4147-A177-3AD203B41FA5}">
                      <a16:colId xmlns:a16="http://schemas.microsoft.com/office/drawing/2014/main" val="2307707742"/>
                    </a:ext>
                  </a:extLst>
                </a:gridCol>
                <a:gridCol w="1607543">
                  <a:extLst>
                    <a:ext uri="{9D8B030D-6E8A-4147-A177-3AD203B41FA5}">
                      <a16:colId xmlns:a16="http://schemas.microsoft.com/office/drawing/2014/main" val="751868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State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State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858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P(A/Red)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P(B/Red)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72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P(A/Green)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P(B/Green)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10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342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1944</TotalTime>
  <Words>154</Words>
  <Application>Microsoft Macintosh PowerPoint</Application>
  <PresentationFormat>Widescreen</PresentationFormat>
  <Paragraphs>73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HMMs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HMMs</dc:title>
  <dc:creator>Microsoft Office User</dc:creator>
  <cp:lastModifiedBy>Microsoft Office User</cp:lastModifiedBy>
  <cp:revision>9</cp:revision>
  <dcterms:created xsi:type="dcterms:W3CDTF">2018-03-17T20:26:06Z</dcterms:created>
  <dcterms:modified xsi:type="dcterms:W3CDTF">2018-03-19T04:57:07Z</dcterms:modified>
</cp:coreProperties>
</file>